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9" r:id="rId3"/>
    <p:sldId id="260" r:id="rId4"/>
    <p:sldId id="266" r:id="rId5"/>
    <p:sldId id="281" r:id="rId6"/>
    <p:sldId id="261" r:id="rId7"/>
    <p:sldId id="267" r:id="rId8"/>
    <p:sldId id="262" r:id="rId9"/>
    <p:sldId id="280" r:id="rId10"/>
    <p:sldId id="283" r:id="rId11"/>
    <p:sldId id="269" r:id="rId12"/>
    <p:sldId id="263" r:id="rId13"/>
    <p:sldId id="270" r:id="rId14"/>
    <p:sldId id="264" r:id="rId15"/>
    <p:sldId id="274" r:id="rId16"/>
    <p:sldId id="265" r:id="rId17"/>
    <p:sldId id="268" r:id="rId18"/>
    <p:sldId id="275" r:id="rId19"/>
    <p:sldId id="278" r:id="rId20"/>
    <p:sldId id="271" r:id="rId21"/>
    <p:sldId id="272" r:id="rId22"/>
    <p:sldId id="273" r:id="rId23"/>
    <p:sldId id="276" r:id="rId24"/>
    <p:sldId id="277" r:id="rId25"/>
    <p:sldId id="279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4951B4C-E71D-47C3-953B-7A49E66CC57A}" type="datetime1">
              <a:rPr lang="pl-PL" smtClean="0"/>
              <a:t>01.06.2022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FA104C3-E9F5-4CA7-B06F-C468484B201B}" type="datetime1">
              <a:rPr lang="pl-PL" smtClean="0"/>
              <a:t>01.06.2022</a:t>
            </a:fld>
            <a:endParaRPr lang="en-US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"/>
              <a:t>Kliknij, aby edytować style wzorca tekstu</a:t>
            </a:r>
            <a:endParaRPr lang="en-US"/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CAF0B5FE-B6B9-428C-8DD3-F67FBA667806}" type="datetime1">
              <a:rPr lang="pl-PL" smtClean="0"/>
              <a:t>01.06.2022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423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909B698-A20D-401E-B735-DAF4ED17EA6C}" type="datetime1">
              <a:rPr lang="pl-PL" smtClean="0"/>
              <a:t>01.06.2022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4336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909B698-A20D-401E-B735-DAF4ED17EA6C}" type="datetime1">
              <a:rPr lang="pl-PL" smtClean="0"/>
              <a:t>01.06.2022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58563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909B698-A20D-401E-B735-DAF4ED17EA6C}" type="datetime1">
              <a:rPr lang="pl-PL" smtClean="0"/>
              <a:t>01.06.2022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25617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94A49ABD-671B-4C2A-8992-625D1179B047}" type="datetime1">
              <a:rPr lang="pl-PL" smtClean="0"/>
              <a:t>01.06.2022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93626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909B698-A20D-401E-B735-DAF4ED17EA6C}" type="datetime1">
              <a:rPr lang="pl-PL" smtClean="0"/>
              <a:t>01.06.2022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58773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909B698-A20D-401E-B735-DAF4ED17EA6C}" type="datetime1">
              <a:rPr lang="pl-PL" smtClean="0"/>
              <a:t>01.06.2022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66546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3710650-2149-4C69-A81F-1EB31B3AED2E}" type="datetime1">
              <a:rPr lang="pl-PL" smtClean="0"/>
              <a:t>01.06.2022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3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651D0F-BCAF-4011-8C9C-FB7045B8D4FB}" type="datetime1">
              <a:rPr lang="pl-PL" smtClean="0"/>
              <a:t>01.06.2022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2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pPr rtl="0"/>
            <a:fld id="{E909B698-A20D-401E-B735-DAF4ED17EA6C}" type="datetime1">
              <a:rPr lang="pl-PL" smtClean="0"/>
              <a:t>01.06.2022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4677907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pPr rtl="0"/>
            <a:fld id="{9A562F7A-5977-4A61-B65B-B94A0BEE4D2F}" type="datetime1">
              <a:rPr lang="pl-PL" smtClean="0"/>
              <a:t>01.06.2022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1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909B698-A20D-401E-B735-DAF4ED17EA6C}" type="datetime1">
              <a:rPr lang="pl-PL" smtClean="0"/>
              <a:t>01.06.2022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399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3377" y="1451295"/>
            <a:ext cx="5771626" cy="3094826"/>
          </a:xfrm>
        </p:spPr>
        <p:txBody>
          <a:bodyPr rtlCol="0">
            <a:normAutofit/>
          </a:bodyPr>
          <a:lstStyle/>
          <a:p>
            <a:r>
              <a:rPr lang="pl-PL" sz="4400" dirty="0">
                <a:solidFill>
                  <a:schemeClr val="tx1"/>
                </a:solidFill>
              </a:rPr>
              <a:t>Kochana Mamo  </a:t>
            </a:r>
            <a:br>
              <a:rPr lang="pl-PL" sz="4400" dirty="0">
                <a:solidFill>
                  <a:schemeClr val="tx1"/>
                </a:solidFill>
              </a:rPr>
            </a:br>
            <a:r>
              <a:rPr lang="pl-PL" sz="4400" dirty="0">
                <a:solidFill>
                  <a:schemeClr val="tx1"/>
                </a:solidFill>
              </a:rPr>
              <a:t>Kochany Tato </a:t>
            </a:r>
            <a:endParaRPr lang="pl" sz="4400" dirty="0">
              <a:solidFill>
                <a:schemeClr val="tx1"/>
              </a:solidFill>
            </a:endParaRPr>
          </a:p>
        </p:txBody>
      </p:sp>
      <p:sp>
        <p:nvSpPr>
          <p:cNvPr id="4" name="Serce 3">
            <a:extLst>
              <a:ext uri="{FF2B5EF4-FFF2-40B4-BE49-F238E27FC236}">
                <a16:creationId xmlns:a16="http://schemas.microsoft.com/office/drawing/2014/main" id="{A40B38EB-0D26-A9DE-5576-97DACB7B4A32}"/>
              </a:ext>
            </a:extLst>
          </p:cNvPr>
          <p:cNvSpPr/>
          <p:nvPr/>
        </p:nvSpPr>
        <p:spPr>
          <a:xfrm>
            <a:off x="5809346" y="4358229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mamo-tato-piosenka-dla-mamy-i-taty">
            <a:hlinkClick r:id="" action="ppaction://media"/>
            <a:extLst>
              <a:ext uri="{FF2B5EF4-FFF2-40B4-BE49-F238E27FC236}">
                <a16:creationId xmlns:a16="http://schemas.microsoft.com/office/drawing/2014/main" id="{3EFD06A5-9019-814C-E0C2-336A025AFC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5679" y="58527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ak opisu.">
            <a:extLst>
              <a:ext uri="{FF2B5EF4-FFF2-40B4-BE49-F238E27FC236}">
                <a16:creationId xmlns:a16="http://schemas.microsoft.com/office/drawing/2014/main" id="{17EBB147-9E82-92F0-0270-BBD8C689B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731" y="306029"/>
            <a:ext cx="2765853" cy="624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B622D0A-D73C-AB8E-9048-7CDB7AFB4CB2}"/>
              </a:ext>
            </a:extLst>
          </p:cNvPr>
          <p:cNvSpPr txBox="1"/>
          <p:nvPr/>
        </p:nvSpPr>
        <p:spPr>
          <a:xfrm>
            <a:off x="2359742" y="1547351"/>
            <a:ext cx="3549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Kochana Mamo! Kochany Tato dziękuję za </a:t>
            </a:r>
            <a:r>
              <a:rPr lang="pl-PL" sz="2400" dirty="0" err="1"/>
              <a:t>przytulaski</a:t>
            </a:r>
            <a:r>
              <a:rPr lang="pl-PL" sz="2400" dirty="0"/>
              <a:t>, za miłość, za opiekę</a:t>
            </a:r>
          </a:p>
        </p:txBody>
      </p:sp>
      <p:sp>
        <p:nvSpPr>
          <p:cNvPr id="8" name="Serce 7">
            <a:extLst>
              <a:ext uri="{FF2B5EF4-FFF2-40B4-BE49-F238E27FC236}">
                <a16:creationId xmlns:a16="http://schemas.microsoft.com/office/drawing/2014/main" id="{02F00723-1406-3C3B-6872-E8E403D0C989}"/>
              </a:ext>
            </a:extLst>
          </p:cNvPr>
          <p:cNvSpPr/>
          <p:nvPr/>
        </p:nvSpPr>
        <p:spPr>
          <a:xfrm>
            <a:off x="3795251" y="2713704"/>
            <a:ext cx="481781" cy="33183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250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E5534DF1-80FA-F770-0613-92603A0D7173}"/>
              </a:ext>
            </a:extLst>
          </p:cNvPr>
          <p:cNvSpPr txBox="1"/>
          <p:nvPr/>
        </p:nvSpPr>
        <p:spPr>
          <a:xfrm>
            <a:off x="2413819" y="1853379"/>
            <a:ext cx="3190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Dziękuję Tatusiu za to, że malujesz moje dni tęczą</a:t>
            </a:r>
          </a:p>
        </p:txBody>
      </p:sp>
      <p:sp>
        <p:nvSpPr>
          <p:cNvPr id="6" name="Serce 5">
            <a:extLst>
              <a:ext uri="{FF2B5EF4-FFF2-40B4-BE49-F238E27FC236}">
                <a16:creationId xmlns:a16="http://schemas.microsoft.com/office/drawing/2014/main" id="{02AE67D1-7D10-C54C-839D-78D11E91BE75}"/>
              </a:ext>
            </a:extLst>
          </p:cNvPr>
          <p:cNvSpPr/>
          <p:nvPr/>
        </p:nvSpPr>
        <p:spPr>
          <a:xfrm>
            <a:off x="3859318" y="2640548"/>
            <a:ext cx="538318" cy="35396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290" name="Picture 2" descr="Brak opisu.">
            <a:extLst>
              <a:ext uri="{FF2B5EF4-FFF2-40B4-BE49-F238E27FC236}">
                <a16:creationId xmlns:a16="http://schemas.microsoft.com/office/drawing/2014/main" id="{08F7D974-2C70-F8EE-1DDE-6394A8AE9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941" y="265471"/>
            <a:ext cx="2907366" cy="618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17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5859FBC1-EC99-B3F2-F5BC-E6F2FC4BFB31}"/>
              </a:ext>
            </a:extLst>
          </p:cNvPr>
          <p:cNvSpPr txBox="1"/>
          <p:nvPr/>
        </p:nvSpPr>
        <p:spPr>
          <a:xfrm>
            <a:off x="1661652" y="1870182"/>
            <a:ext cx="4267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400" dirty="0">
                <a:solidFill>
                  <a:schemeClr val="tx1"/>
                </a:solidFill>
              </a:rPr>
              <a:t>Droga Mamusiu! Dziękuję za miliony wspólnych przygód</a:t>
            </a:r>
          </a:p>
        </p:txBody>
      </p:sp>
      <p:sp>
        <p:nvSpPr>
          <p:cNvPr id="6" name="Serce 5">
            <a:extLst>
              <a:ext uri="{FF2B5EF4-FFF2-40B4-BE49-F238E27FC236}">
                <a16:creationId xmlns:a16="http://schemas.microsoft.com/office/drawing/2014/main" id="{E5B161A2-3B47-861E-4342-CB684C6E5A1A}"/>
              </a:ext>
            </a:extLst>
          </p:cNvPr>
          <p:cNvSpPr/>
          <p:nvPr/>
        </p:nvSpPr>
        <p:spPr>
          <a:xfrm>
            <a:off x="5511161" y="2319236"/>
            <a:ext cx="481781" cy="33183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146" name="Picture 2" descr="Brak opisu.">
            <a:extLst>
              <a:ext uri="{FF2B5EF4-FFF2-40B4-BE49-F238E27FC236}">
                <a16:creationId xmlns:a16="http://schemas.microsoft.com/office/drawing/2014/main" id="{BA3BE0BF-B9BE-3FD5-1E08-86007BCB9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995" y="464984"/>
            <a:ext cx="4430928" cy="592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73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B09DAAAE-6EE0-2E1C-2B35-77EDC7E85D25}"/>
              </a:ext>
            </a:extLst>
          </p:cNvPr>
          <p:cNvSpPr txBox="1"/>
          <p:nvPr/>
        </p:nvSpPr>
        <p:spPr>
          <a:xfrm>
            <a:off x="1641987" y="1789471"/>
            <a:ext cx="4267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Tatusiu, dziękuję Ci za trud włożony w wychowanie, za bajki na dobranoc, za opiekę jaką nade mną sprawujesz  </a:t>
            </a:r>
          </a:p>
        </p:txBody>
      </p:sp>
      <p:sp>
        <p:nvSpPr>
          <p:cNvPr id="6" name="Serce 5">
            <a:extLst>
              <a:ext uri="{FF2B5EF4-FFF2-40B4-BE49-F238E27FC236}">
                <a16:creationId xmlns:a16="http://schemas.microsoft.com/office/drawing/2014/main" id="{E58E1B7E-5782-8412-1533-D095860B03D6}"/>
              </a:ext>
            </a:extLst>
          </p:cNvPr>
          <p:cNvSpPr/>
          <p:nvPr/>
        </p:nvSpPr>
        <p:spPr>
          <a:xfrm>
            <a:off x="5474853" y="2985505"/>
            <a:ext cx="501445" cy="27880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314" name="Picture 2" descr="Brak opisu.">
            <a:extLst>
              <a:ext uri="{FF2B5EF4-FFF2-40B4-BE49-F238E27FC236}">
                <a16:creationId xmlns:a16="http://schemas.microsoft.com/office/drawing/2014/main" id="{F3FFA801-9C23-A68A-6CC3-DA0498D10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155" y="482177"/>
            <a:ext cx="3354388" cy="556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48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rak opisu.">
            <a:extLst>
              <a:ext uri="{FF2B5EF4-FFF2-40B4-BE49-F238E27FC236}">
                <a16:creationId xmlns:a16="http://schemas.microsoft.com/office/drawing/2014/main" id="{F211DD0B-86AA-E98C-2E5B-B115DF531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420" y="516572"/>
            <a:ext cx="4353810" cy="582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8CD271E-00D8-B11C-CE4A-7242A2BD32B6}"/>
              </a:ext>
            </a:extLst>
          </p:cNvPr>
          <p:cNvSpPr txBox="1"/>
          <p:nvPr/>
        </p:nvSpPr>
        <p:spPr>
          <a:xfrm>
            <a:off x="1789472" y="1337187"/>
            <a:ext cx="3965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Droga Mamusiu! Dziękuję za  serce, które okazywałaś mi każdego dnia</a:t>
            </a:r>
          </a:p>
        </p:txBody>
      </p:sp>
      <p:sp>
        <p:nvSpPr>
          <p:cNvPr id="7" name="Serce 6">
            <a:extLst>
              <a:ext uri="{FF2B5EF4-FFF2-40B4-BE49-F238E27FC236}">
                <a16:creationId xmlns:a16="http://schemas.microsoft.com/office/drawing/2014/main" id="{85F5598F-23A2-21C4-CA8A-98DE8F17F79B}"/>
              </a:ext>
            </a:extLst>
          </p:cNvPr>
          <p:cNvSpPr/>
          <p:nvPr/>
        </p:nvSpPr>
        <p:spPr>
          <a:xfrm>
            <a:off x="4186377" y="2180511"/>
            <a:ext cx="408040" cy="33183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94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rak opisu.">
            <a:extLst>
              <a:ext uri="{FF2B5EF4-FFF2-40B4-BE49-F238E27FC236}">
                <a16:creationId xmlns:a16="http://schemas.microsoft.com/office/drawing/2014/main" id="{464AC3B4-70C1-EA04-3493-C6C21E83F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627" y="470561"/>
            <a:ext cx="6676103" cy="591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9D7F158-77B7-CFD7-B334-568B8E8F6E93}"/>
              </a:ext>
            </a:extLst>
          </p:cNvPr>
          <p:cNvSpPr txBox="1"/>
          <p:nvPr/>
        </p:nvSpPr>
        <p:spPr>
          <a:xfrm>
            <a:off x="1484671" y="1995948"/>
            <a:ext cx="3116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Kochany Tato! Dziękuję, za każde słowo i gest, za każdą pomoc, za całą miłość</a:t>
            </a:r>
          </a:p>
        </p:txBody>
      </p:sp>
      <p:sp>
        <p:nvSpPr>
          <p:cNvPr id="7" name="Serce 6">
            <a:extLst>
              <a:ext uri="{FF2B5EF4-FFF2-40B4-BE49-F238E27FC236}">
                <a16:creationId xmlns:a16="http://schemas.microsoft.com/office/drawing/2014/main" id="{12CBBA75-6DBD-F664-4113-D1A90311D143}"/>
              </a:ext>
            </a:extLst>
          </p:cNvPr>
          <p:cNvSpPr/>
          <p:nvPr/>
        </p:nvSpPr>
        <p:spPr>
          <a:xfrm>
            <a:off x="3205316" y="3553038"/>
            <a:ext cx="408040" cy="33183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634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rak opisu.">
            <a:extLst>
              <a:ext uri="{FF2B5EF4-FFF2-40B4-BE49-F238E27FC236}">
                <a16:creationId xmlns:a16="http://schemas.microsoft.com/office/drawing/2014/main" id="{C80AB4DA-9BBB-B0AA-3FC2-019DFBF5E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224" y="688257"/>
            <a:ext cx="3997428" cy="532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A8DB685-AFD9-8571-53AB-FDCD5760E180}"/>
              </a:ext>
            </a:extLst>
          </p:cNvPr>
          <p:cNvSpPr txBox="1"/>
          <p:nvPr/>
        </p:nvSpPr>
        <p:spPr>
          <a:xfrm>
            <a:off x="2330245" y="2133600"/>
            <a:ext cx="3053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Dziękuję Ci Mamusiu za wszystko i życzę Ci tego, co najpiękniejsze!</a:t>
            </a:r>
          </a:p>
        </p:txBody>
      </p:sp>
      <p:sp>
        <p:nvSpPr>
          <p:cNvPr id="7" name="Serce 6">
            <a:extLst>
              <a:ext uri="{FF2B5EF4-FFF2-40B4-BE49-F238E27FC236}">
                <a16:creationId xmlns:a16="http://schemas.microsoft.com/office/drawing/2014/main" id="{5F56EFA0-9A64-1C74-F3AF-97FAD2C4577B}"/>
              </a:ext>
            </a:extLst>
          </p:cNvPr>
          <p:cNvSpPr/>
          <p:nvPr/>
        </p:nvSpPr>
        <p:spPr>
          <a:xfrm>
            <a:off x="4562168" y="3263081"/>
            <a:ext cx="408040" cy="33183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376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rak opisu.">
            <a:extLst>
              <a:ext uri="{FF2B5EF4-FFF2-40B4-BE49-F238E27FC236}">
                <a16:creationId xmlns:a16="http://schemas.microsoft.com/office/drawing/2014/main" id="{F4B882D4-1672-07F5-78A0-7C5B61B3A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575" y="526436"/>
            <a:ext cx="4353845" cy="580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D393191-2383-9576-77F6-110C860C6915}"/>
              </a:ext>
            </a:extLst>
          </p:cNvPr>
          <p:cNvSpPr txBox="1"/>
          <p:nvPr/>
        </p:nvSpPr>
        <p:spPr>
          <a:xfrm>
            <a:off x="1592825" y="1297858"/>
            <a:ext cx="40490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Żaden człowiek nie zrobił dla mnie tyle, ile Ty dla mnie zrobiłaś.</a:t>
            </a:r>
          </a:p>
          <a:p>
            <a:r>
              <a:rPr lang="pl-PL" sz="2400" dirty="0"/>
              <a:t>Żaden człowiek nie pokochał mnie taką miłością, jak Ty  </a:t>
            </a:r>
          </a:p>
        </p:txBody>
      </p:sp>
      <p:sp>
        <p:nvSpPr>
          <p:cNvPr id="9" name="Serce 8">
            <a:extLst>
              <a:ext uri="{FF2B5EF4-FFF2-40B4-BE49-F238E27FC236}">
                <a16:creationId xmlns:a16="http://schemas.microsoft.com/office/drawing/2014/main" id="{0D5BAEAF-38CA-D22A-96E3-30ED6942957D}"/>
              </a:ext>
            </a:extLst>
          </p:cNvPr>
          <p:cNvSpPr/>
          <p:nvPr/>
        </p:nvSpPr>
        <p:spPr>
          <a:xfrm>
            <a:off x="3864076" y="3204701"/>
            <a:ext cx="570272" cy="44859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017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rak opisu.">
            <a:extLst>
              <a:ext uri="{FF2B5EF4-FFF2-40B4-BE49-F238E27FC236}">
                <a16:creationId xmlns:a16="http://schemas.microsoft.com/office/drawing/2014/main" id="{A00E5D67-2451-DD4C-BC13-33536FA2B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406" y="1098755"/>
            <a:ext cx="6213987" cy="466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C26A189-3605-FCF3-D1FB-7E3FDCD6B52C}"/>
              </a:ext>
            </a:extLst>
          </p:cNvPr>
          <p:cNvSpPr txBox="1"/>
          <p:nvPr/>
        </p:nvSpPr>
        <p:spPr>
          <a:xfrm>
            <a:off x="1582994" y="1838632"/>
            <a:ext cx="3057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Kochani Rodzice! Dziękuję Wam za trud wychowania, miłość, wsparcie </a:t>
            </a:r>
            <a:br>
              <a:rPr lang="pl-PL" sz="2400" dirty="0"/>
            </a:br>
            <a:r>
              <a:rPr lang="pl-PL" sz="2400" dirty="0"/>
              <a:t>i poświęcenie </a:t>
            </a:r>
          </a:p>
        </p:txBody>
      </p:sp>
      <p:sp>
        <p:nvSpPr>
          <p:cNvPr id="7" name="Serce 6">
            <a:extLst>
              <a:ext uri="{FF2B5EF4-FFF2-40B4-BE49-F238E27FC236}">
                <a16:creationId xmlns:a16="http://schemas.microsoft.com/office/drawing/2014/main" id="{B5C513A4-B323-1BA8-C3F3-CBB050D32105}"/>
              </a:ext>
            </a:extLst>
          </p:cNvPr>
          <p:cNvSpPr/>
          <p:nvPr/>
        </p:nvSpPr>
        <p:spPr>
          <a:xfrm>
            <a:off x="3608437" y="3429000"/>
            <a:ext cx="393292" cy="34474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179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4C6B21DE-8AF8-F298-7B8D-58A59F4FDD9C}"/>
              </a:ext>
            </a:extLst>
          </p:cNvPr>
          <p:cNvSpPr txBox="1"/>
          <p:nvPr/>
        </p:nvSpPr>
        <p:spPr>
          <a:xfrm>
            <a:off x="1848465" y="2261419"/>
            <a:ext cx="3746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Kochani Rodzice, dziękuję za każdą nieprzespaną noc i za wszystkie wspólne dni, które przeżyliśmy razem </a:t>
            </a:r>
          </a:p>
        </p:txBody>
      </p:sp>
      <p:sp>
        <p:nvSpPr>
          <p:cNvPr id="6" name="Serce 5">
            <a:extLst>
              <a:ext uri="{FF2B5EF4-FFF2-40B4-BE49-F238E27FC236}">
                <a16:creationId xmlns:a16="http://schemas.microsoft.com/office/drawing/2014/main" id="{329BCB55-4E73-A445-2E0A-2D20E4953686}"/>
              </a:ext>
            </a:extLst>
          </p:cNvPr>
          <p:cNvSpPr/>
          <p:nvPr/>
        </p:nvSpPr>
        <p:spPr>
          <a:xfrm>
            <a:off x="5390535" y="3725196"/>
            <a:ext cx="408040" cy="33183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506" name="Picture 2" descr="Brak opisu.">
            <a:extLst>
              <a:ext uri="{FF2B5EF4-FFF2-40B4-BE49-F238E27FC236}">
                <a16:creationId xmlns:a16="http://schemas.microsoft.com/office/drawing/2014/main" id="{A966E6B1-9A2E-CFD9-DC83-EDD620646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68" y="347662"/>
            <a:ext cx="4619625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54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D4D597-1B40-6B6D-8D8C-B6971018A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058" y="255639"/>
            <a:ext cx="10436942" cy="1618878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Te laurki to gest naszej miłości </a:t>
            </a:r>
            <a:br>
              <a:rPr lang="pl-PL" sz="3600" dirty="0"/>
            </a:br>
            <a:r>
              <a:rPr lang="pl-PL" sz="3600" dirty="0"/>
              <a:t>i wdzięczności za wszystko Co dla nas ROBICIE  </a:t>
            </a:r>
          </a:p>
        </p:txBody>
      </p:sp>
      <p:sp>
        <p:nvSpPr>
          <p:cNvPr id="7" name="Serce 6">
            <a:extLst>
              <a:ext uri="{FF2B5EF4-FFF2-40B4-BE49-F238E27FC236}">
                <a16:creationId xmlns:a16="http://schemas.microsoft.com/office/drawing/2014/main" id="{6D33CC45-050D-C050-A456-584D53E08550}"/>
              </a:ext>
            </a:extLst>
          </p:cNvPr>
          <p:cNvSpPr/>
          <p:nvPr/>
        </p:nvSpPr>
        <p:spPr>
          <a:xfrm>
            <a:off x="9104853" y="3137095"/>
            <a:ext cx="1278011" cy="138574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2" name="Picture 4" descr="Brak opisu.">
            <a:extLst>
              <a:ext uri="{FF2B5EF4-FFF2-40B4-BE49-F238E27FC236}">
                <a16:creationId xmlns:a16="http://schemas.microsoft.com/office/drawing/2014/main" id="{46E7D131-85BA-938E-BA45-25DDF8CF7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024" y="2014194"/>
            <a:ext cx="3055952" cy="40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rce 9">
            <a:extLst>
              <a:ext uri="{FF2B5EF4-FFF2-40B4-BE49-F238E27FC236}">
                <a16:creationId xmlns:a16="http://schemas.microsoft.com/office/drawing/2014/main" id="{B04F4DDE-2211-05DC-B6A7-B5A9665F24B0}"/>
              </a:ext>
            </a:extLst>
          </p:cNvPr>
          <p:cNvSpPr/>
          <p:nvPr/>
        </p:nvSpPr>
        <p:spPr>
          <a:xfrm>
            <a:off x="2045110" y="3033857"/>
            <a:ext cx="1258999" cy="148898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15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CD95DFD2-9097-1D2C-31EF-59773782F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175" y="546583"/>
            <a:ext cx="3266973" cy="5952054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C3F5647-DEC0-B934-9F97-E02F92E28B55}"/>
              </a:ext>
            </a:extLst>
          </p:cNvPr>
          <p:cNvSpPr txBox="1"/>
          <p:nvPr/>
        </p:nvSpPr>
        <p:spPr>
          <a:xfrm>
            <a:off x="2300749" y="1700981"/>
            <a:ext cx="34609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To Ty pierwsza mnie pokochałaś. Mamo, dziękuję Ci za każde słowo, za bezgraniczną miłość i poczucie bezpieczeństwa </a:t>
            </a:r>
          </a:p>
        </p:txBody>
      </p:sp>
      <p:sp>
        <p:nvSpPr>
          <p:cNvPr id="8" name="Serce 7">
            <a:extLst>
              <a:ext uri="{FF2B5EF4-FFF2-40B4-BE49-F238E27FC236}">
                <a16:creationId xmlns:a16="http://schemas.microsoft.com/office/drawing/2014/main" id="{2B421369-5723-0D76-8858-9BA0F78B2866}"/>
              </a:ext>
            </a:extLst>
          </p:cNvPr>
          <p:cNvSpPr/>
          <p:nvPr/>
        </p:nvSpPr>
        <p:spPr>
          <a:xfrm>
            <a:off x="4611329" y="3597378"/>
            <a:ext cx="408040" cy="33183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47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0CC86CC8-2821-0E13-E526-E89C6CD63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38" y="462116"/>
            <a:ext cx="6649420" cy="5692877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F27D51D-541F-4752-6D82-F6452CDCB6EC}"/>
              </a:ext>
            </a:extLst>
          </p:cNvPr>
          <p:cNvSpPr txBox="1"/>
          <p:nvPr/>
        </p:nvSpPr>
        <p:spPr>
          <a:xfrm>
            <a:off x="1258530" y="2084439"/>
            <a:ext cx="2979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Dziękuję Mamusiu za opiekę jaką mnie obdarzyłaś, za to, że zawsze jesteś u mojego boku</a:t>
            </a:r>
          </a:p>
        </p:txBody>
      </p:sp>
      <p:sp>
        <p:nvSpPr>
          <p:cNvPr id="8" name="Serce 7">
            <a:extLst>
              <a:ext uri="{FF2B5EF4-FFF2-40B4-BE49-F238E27FC236}">
                <a16:creationId xmlns:a16="http://schemas.microsoft.com/office/drawing/2014/main" id="{90A0C00F-7084-352D-E6F5-717CF1F82813}"/>
              </a:ext>
            </a:extLst>
          </p:cNvPr>
          <p:cNvSpPr/>
          <p:nvPr/>
        </p:nvSpPr>
        <p:spPr>
          <a:xfrm>
            <a:off x="3136490" y="3577713"/>
            <a:ext cx="408040" cy="33183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086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rak opisu.">
            <a:extLst>
              <a:ext uri="{FF2B5EF4-FFF2-40B4-BE49-F238E27FC236}">
                <a16:creationId xmlns:a16="http://schemas.microsoft.com/office/drawing/2014/main" id="{249DFDB6-7988-7B55-4E65-73F6BCFB0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506" y="201561"/>
            <a:ext cx="4339611" cy="645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E67CB17-775C-4A6F-E077-CF0515C8AB91}"/>
              </a:ext>
            </a:extLst>
          </p:cNvPr>
          <p:cNvSpPr txBox="1"/>
          <p:nvPr/>
        </p:nvSpPr>
        <p:spPr>
          <a:xfrm>
            <a:off x="2104103" y="1887794"/>
            <a:ext cx="3736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Kochana Mamo! Dziękuję, że byłaś przy mnie, gdy stawiałem pierwsze kroki</a:t>
            </a:r>
          </a:p>
        </p:txBody>
      </p:sp>
      <p:sp>
        <p:nvSpPr>
          <p:cNvPr id="7" name="Serce 6">
            <a:extLst>
              <a:ext uri="{FF2B5EF4-FFF2-40B4-BE49-F238E27FC236}">
                <a16:creationId xmlns:a16="http://schemas.microsoft.com/office/drawing/2014/main" id="{E7B53EC0-D599-107C-8B61-561547351F3B}"/>
              </a:ext>
            </a:extLst>
          </p:cNvPr>
          <p:cNvSpPr/>
          <p:nvPr/>
        </p:nvSpPr>
        <p:spPr>
          <a:xfrm>
            <a:off x="5703373" y="2663313"/>
            <a:ext cx="408040" cy="33183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650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rak opisu.">
            <a:extLst>
              <a:ext uri="{FF2B5EF4-FFF2-40B4-BE49-F238E27FC236}">
                <a16:creationId xmlns:a16="http://schemas.microsoft.com/office/drawing/2014/main" id="{42CEC75B-1E4D-78E1-43F0-4B66C066C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923" y="583790"/>
            <a:ext cx="4267815" cy="569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3DF6C5B-5DC6-DB30-E927-E7CFBE459C9F}"/>
              </a:ext>
            </a:extLst>
          </p:cNvPr>
          <p:cNvSpPr txBox="1"/>
          <p:nvPr/>
        </p:nvSpPr>
        <p:spPr>
          <a:xfrm>
            <a:off x="2418734" y="1868129"/>
            <a:ext cx="2969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Dziękuję Mamo za codzienność, za pyszne śniadania, obiady i kolacje, za cierpliwość i dobro</a:t>
            </a:r>
          </a:p>
        </p:txBody>
      </p:sp>
      <p:sp>
        <p:nvSpPr>
          <p:cNvPr id="7" name="Serce 6">
            <a:extLst>
              <a:ext uri="{FF2B5EF4-FFF2-40B4-BE49-F238E27FC236}">
                <a16:creationId xmlns:a16="http://schemas.microsoft.com/office/drawing/2014/main" id="{60FBAA13-D534-609F-5EF5-A45840DCC2BE}"/>
              </a:ext>
            </a:extLst>
          </p:cNvPr>
          <p:cNvSpPr/>
          <p:nvPr/>
        </p:nvSpPr>
        <p:spPr>
          <a:xfrm>
            <a:off x="5184057" y="3429000"/>
            <a:ext cx="408040" cy="33183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887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rak opisu.">
            <a:extLst>
              <a:ext uri="{FF2B5EF4-FFF2-40B4-BE49-F238E27FC236}">
                <a16:creationId xmlns:a16="http://schemas.microsoft.com/office/drawing/2014/main" id="{F6FB458D-89BB-21A9-827A-BD46F4049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213" y="1216742"/>
            <a:ext cx="6004230" cy="485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A91C3E2-5853-0A7E-AA61-37C12DAB6497}"/>
              </a:ext>
            </a:extLst>
          </p:cNvPr>
          <p:cNvSpPr txBox="1"/>
          <p:nvPr/>
        </p:nvSpPr>
        <p:spPr>
          <a:xfrm>
            <a:off x="1327355" y="1818968"/>
            <a:ext cx="3883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Kochany Tato, Kochana Mamo, dziękuję za najcenniejszy dar jakim jest życie</a:t>
            </a:r>
          </a:p>
          <a:p>
            <a:endParaRPr lang="pl-PL" sz="2400" dirty="0"/>
          </a:p>
        </p:txBody>
      </p:sp>
      <p:sp>
        <p:nvSpPr>
          <p:cNvPr id="8" name="Serce 7">
            <a:extLst>
              <a:ext uri="{FF2B5EF4-FFF2-40B4-BE49-F238E27FC236}">
                <a16:creationId xmlns:a16="http://schemas.microsoft.com/office/drawing/2014/main" id="{2804BCF9-6692-FB5A-58B1-7502704E171D}"/>
              </a:ext>
            </a:extLst>
          </p:cNvPr>
          <p:cNvSpPr/>
          <p:nvPr/>
        </p:nvSpPr>
        <p:spPr>
          <a:xfrm>
            <a:off x="2793891" y="2937758"/>
            <a:ext cx="408040" cy="33183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126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rak opisu.">
            <a:extLst>
              <a:ext uri="{FF2B5EF4-FFF2-40B4-BE49-F238E27FC236}">
                <a16:creationId xmlns:a16="http://schemas.microsoft.com/office/drawing/2014/main" id="{8C5F95BD-0D0F-02AA-8D1A-F1BA6DAC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741" y="500951"/>
            <a:ext cx="4390718" cy="585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3099ECD-CC36-DDDA-AF5A-443052C3319D}"/>
              </a:ext>
            </a:extLst>
          </p:cNvPr>
          <p:cNvSpPr txBox="1"/>
          <p:nvPr/>
        </p:nvSpPr>
        <p:spPr>
          <a:xfrm>
            <a:off x="1710813" y="1474839"/>
            <a:ext cx="3736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Kochana Mamo, dziękuję, że zawsze jesteś przy mnie i mogę na Tobie polegać, za każdy Twój miły gest, za uśmiech, za przytulenie </a:t>
            </a:r>
          </a:p>
        </p:txBody>
      </p:sp>
      <p:sp>
        <p:nvSpPr>
          <p:cNvPr id="8" name="Serce 7">
            <a:extLst>
              <a:ext uri="{FF2B5EF4-FFF2-40B4-BE49-F238E27FC236}">
                <a16:creationId xmlns:a16="http://schemas.microsoft.com/office/drawing/2014/main" id="{F8E9E93C-894C-8A67-A003-D485EBA0F401}"/>
              </a:ext>
            </a:extLst>
          </p:cNvPr>
          <p:cNvSpPr/>
          <p:nvPr/>
        </p:nvSpPr>
        <p:spPr>
          <a:xfrm>
            <a:off x="3374922" y="3350342"/>
            <a:ext cx="408040" cy="33183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509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zkoła Podstawowa Nr 1 im. Tadeusza Kościuszkiw Siekierczynie">
            <a:extLst>
              <a:ext uri="{FF2B5EF4-FFF2-40B4-BE49-F238E27FC236}">
                <a16:creationId xmlns:a16="http://schemas.microsoft.com/office/drawing/2014/main" id="{79BEBD30-EF2B-9925-E123-28B20BC78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905" y="2535800"/>
            <a:ext cx="7678117" cy="302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AF26787-B29F-906D-50CE-2890040D0F6A}"/>
              </a:ext>
            </a:extLst>
          </p:cNvPr>
          <p:cNvSpPr txBox="1"/>
          <p:nvPr/>
        </p:nvSpPr>
        <p:spPr>
          <a:xfrm>
            <a:off x="2989006" y="875071"/>
            <a:ext cx="6805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/>
              <a:t>Z całego serca, za wszystko dziękujemy!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9F6FB1C-CC1D-DE73-2100-C7A5C1885534}"/>
              </a:ext>
            </a:extLst>
          </p:cNvPr>
          <p:cNvSpPr txBox="1"/>
          <p:nvPr/>
        </p:nvSpPr>
        <p:spPr>
          <a:xfrm>
            <a:off x="1691148" y="6322142"/>
            <a:ext cx="8388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Wychowankowie OREW Tarnobrzeg</a:t>
            </a:r>
          </a:p>
        </p:txBody>
      </p:sp>
    </p:spTree>
    <p:extLst>
      <p:ext uri="{BB962C8B-B14F-4D97-AF65-F5344CB8AC3E}">
        <p14:creationId xmlns:p14="http://schemas.microsoft.com/office/powerpoint/2010/main" val="404404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Brak opisu.">
            <a:extLst>
              <a:ext uri="{FF2B5EF4-FFF2-40B4-BE49-F238E27FC236}">
                <a16:creationId xmlns:a16="http://schemas.microsoft.com/office/drawing/2014/main" id="{9D339D6B-D52D-C780-8E7E-173C0AC6D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198" y="723708"/>
            <a:ext cx="4057937" cy="541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D7A94A3-F78D-3E4E-98CC-EFF647C8DA19}"/>
              </a:ext>
            </a:extLst>
          </p:cNvPr>
          <p:cNvSpPr txBox="1"/>
          <p:nvPr/>
        </p:nvSpPr>
        <p:spPr>
          <a:xfrm>
            <a:off x="2437336" y="1951672"/>
            <a:ext cx="315615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Droga Mamusiu!</a:t>
            </a:r>
          </a:p>
          <a:p>
            <a:pPr algn="ctr"/>
            <a:r>
              <a:rPr lang="pl-PL" sz="3200" dirty="0"/>
              <a:t>Dziękuję Ci za bezgraniczną miłość</a:t>
            </a:r>
          </a:p>
          <a:p>
            <a:endParaRPr lang="pl-PL" dirty="0"/>
          </a:p>
        </p:txBody>
      </p:sp>
      <p:sp>
        <p:nvSpPr>
          <p:cNvPr id="6" name="Serce 5">
            <a:extLst>
              <a:ext uri="{FF2B5EF4-FFF2-40B4-BE49-F238E27FC236}">
                <a16:creationId xmlns:a16="http://schemas.microsoft.com/office/drawing/2014/main" id="{431983E1-FCCE-96F8-CADF-C46E48C253F6}"/>
              </a:ext>
            </a:extLst>
          </p:cNvPr>
          <p:cNvSpPr/>
          <p:nvPr/>
        </p:nvSpPr>
        <p:spPr>
          <a:xfrm>
            <a:off x="4753896" y="3573239"/>
            <a:ext cx="358878" cy="30067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6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96290EE1-2B66-C521-F4A4-D2E6C5A3A79C}"/>
              </a:ext>
            </a:extLst>
          </p:cNvPr>
          <p:cNvSpPr txBox="1"/>
          <p:nvPr/>
        </p:nvSpPr>
        <p:spPr>
          <a:xfrm>
            <a:off x="2261419" y="1632155"/>
            <a:ext cx="3067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Dziękuję Tatusiu za to, że zawsze jesteś przy mym boku</a:t>
            </a:r>
          </a:p>
        </p:txBody>
      </p:sp>
      <p:sp>
        <p:nvSpPr>
          <p:cNvPr id="6" name="Serce 5">
            <a:extLst>
              <a:ext uri="{FF2B5EF4-FFF2-40B4-BE49-F238E27FC236}">
                <a16:creationId xmlns:a16="http://schemas.microsoft.com/office/drawing/2014/main" id="{EB0D28DF-D422-17FA-E203-73404DEF0E9F}"/>
              </a:ext>
            </a:extLst>
          </p:cNvPr>
          <p:cNvSpPr/>
          <p:nvPr/>
        </p:nvSpPr>
        <p:spPr>
          <a:xfrm>
            <a:off x="4483509" y="2418735"/>
            <a:ext cx="481781" cy="33183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194" name="Picture 2" descr="Brak opisu.">
            <a:extLst>
              <a:ext uri="{FF2B5EF4-FFF2-40B4-BE49-F238E27FC236}">
                <a16:creationId xmlns:a16="http://schemas.microsoft.com/office/drawing/2014/main" id="{A1DC3066-0999-9878-3731-89E5713DE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063" y="560440"/>
            <a:ext cx="4144297" cy="55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6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rak opisu.">
            <a:extLst>
              <a:ext uri="{FF2B5EF4-FFF2-40B4-BE49-F238E27FC236}">
                <a16:creationId xmlns:a16="http://schemas.microsoft.com/office/drawing/2014/main" id="{B88DD3A1-8C9D-F2FA-DA35-8A211329C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95" y="347662"/>
            <a:ext cx="4619625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rce 6">
            <a:extLst>
              <a:ext uri="{FF2B5EF4-FFF2-40B4-BE49-F238E27FC236}">
                <a16:creationId xmlns:a16="http://schemas.microsoft.com/office/drawing/2014/main" id="{5ED050A8-0A4C-270C-4D03-895ADC64849E}"/>
              </a:ext>
            </a:extLst>
          </p:cNvPr>
          <p:cNvSpPr/>
          <p:nvPr/>
        </p:nvSpPr>
        <p:spPr>
          <a:xfrm>
            <a:off x="4221007" y="3263080"/>
            <a:ext cx="652918" cy="33183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F550A89-D1C0-1F2A-7FBA-36A3A26D9C8E}"/>
              </a:ext>
            </a:extLst>
          </p:cNvPr>
          <p:cNvSpPr txBox="1"/>
          <p:nvPr/>
        </p:nvSpPr>
        <p:spPr>
          <a:xfrm>
            <a:off x="2346384" y="1286594"/>
            <a:ext cx="4727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0" i="0" dirty="0">
                <a:solidFill>
                  <a:srgbClr val="212121"/>
                </a:solidFill>
                <a:effectLst/>
                <a:latin typeface="Roboto" panose="020B0604020202020204" pitchFamily="2" charset="0"/>
              </a:rPr>
              <a:t>Mamo, Tato</a:t>
            </a:r>
            <a:br>
              <a:rPr lang="pl-PL" sz="2400" dirty="0"/>
            </a:br>
            <a:r>
              <a:rPr lang="pl-PL" sz="2400" b="0" i="0" dirty="0">
                <a:solidFill>
                  <a:srgbClr val="212121"/>
                </a:solidFill>
                <a:effectLst/>
                <a:latin typeface="Roboto" panose="020B0604020202020204" pitchFamily="2" charset="0"/>
              </a:rPr>
              <a:t>z całego serca dziękuję za wszystko co dla mnie uczyniliście,</a:t>
            </a:r>
            <a:br>
              <a:rPr lang="pl-PL" sz="2400" dirty="0"/>
            </a:br>
            <a:r>
              <a:rPr lang="pl-PL" sz="2400" b="0" i="0" dirty="0">
                <a:solidFill>
                  <a:srgbClr val="212121"/>
                </a:solidFill>
                <a:effectLst/>
                <a:latin typeface="Roboto" panose="020B0604020202020204" pitchFamily="2" charset="0"/>
              </a:rPr>
              <a:t>za wszystko czego mnie nauczyliście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8235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E3E644-B344-79DB-8504-0E9F3613E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69" y="2441402"/>
            <a:ext cx="5110067" cy="41020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>
                <a:solidFill>
                  <a:schemeClr val="tx1"/>
                </a:solidFill>
              </a:rPr>
              <a:t>Droga Mamusiu! Dziękuję za  uśmiech, który ogrzewa serca </a:t>
            </a:r>
          </a:p>
        </p:txBody>
      </p:sp>
      <p:sp>
        <p:nvSpPr>
          <p:cNvPr id="5" name="Serce 4">
            <a:extLst>
              <a:ext uri="{FF2B5EF4-FFF2-40B4-BE49-F238E27FC236}">
                <a16:creationId xmlns:a16="http://schemas.microsoft.com/office/drawing/2014/main" id="{CA97CBA7-7995-C92B-9F89-31726588772F}"/>
              </a:ext>
            </a:extLst>
          </p:cNvPr>
          <p:cNvSpPr/>
          <p:nvPr/>
        </p:nvSpPr>
        <p:spPr>
          <a:xfrm>
            <a:off x="5849742" y="2905929"/>
            <a:ext cx="481781" cy="37416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6" name="Picture 6" descr="Brak opisu.">
            <a:extLst>
              <a:ext uri="{FF2B5EF4-FFF2-40B4-BE49-F238E27FC236}">
                <a16:creationId xmlns:a16="http://schemas.microsoft.com/office/drawing/2014/main" id="{0C824AA2-BEF5-87CD-00FF-FF509D9A3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367" y="636940"/>
            <a:ext cx="3696929" cy="545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97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1F493352-74D2-3A50-A8F1-451B28CF18FB}"/>
              </a:ext>
            </a:extLst>
          </p:cNvPr>
          <p:cNvSpPr txBox="1"/>
          <p:nvPr/>
        </p:nvSpPr>
        <p:spPr>
          <a:xfrm>
            <a:off x="2133599" y="1681316"/>
            <a:ext cx="4060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Dziękuję Tatusiu za to, </a:t>
            </a:r>
            <a:br>
              <a:rPr lang="pl-PL" sz="2400" dirty="0"/>
            </a:br>
            <a:r>
              <a:rPr lang="pl-PL" sz="2400" dirty="0"/>
              <a:t>że wskazujesz mi drogę</a:t>
            </a:r>
            <a:br>
              <a:rPr lang="pl-PL" sz="2400" dirty="0"/>
            </a:br>
            <a:r>
              <a:rPr lang="pl-PL" sz="2400" dirty="0"/>
              <a:t>w mroku</a:t>
            </a:r>
          </a:p>
        </p:txBody>
      </p:sp>
      <p:sp>
        <p:nvSpPr>
          <p:cNvPr id="7" name="Serce 6">
            <a:extLst>
              <a:ext uri="{FF2B5EF4-FFF2-40B4-BE49-F238E27FC236}">
                <a16:creationId xmlns:a16="http://schemas.microsoft.com/office/drawing/2014/main" id="{842AEEC5-81A5-F682-D690-0DB87F17769E}"/>
              </a:ext>
            </a:extLst>
          </p:cNvPr>
          <p:cNvSpPr/>
          <p:nvPr/>
        </p:nvSpPr>
        <p:spPr>
          <a:xfrm>
            <a:off x="3444176" y="2476284"/>
            <a:ext cx="481781" cy="33183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42" name="Picture 2" descr="Brak opisu.">
            <a:extLst>
              <a:ext uri="{FF2B5EF4-FFF2-40B4-BE49-F238E27FC236}">
                <a16:creationId xmlns:a16="http://schemas.microsoft.com/office/drawing/2014/main" id="{8FEF88A9-BB4F-D6F6-B54B-0FEBB6885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932" y="516780"/>
            <a:ext cx="2825469" cy="607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73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FFDA1CDC-B51C-493F-E9E6-A5299F1B676E}"/>
              </a:ext>
            </a:extLst>
          </p:cNvPr>
          <p:cNvSpPr txBox="1"/>
          <p:nvPr/>
        </p:nvSpPr>
        <p:spPr>
          <a:xfrm>
            <a:off x="1661652" y="1870182"/>
            <a:ext cx="4267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400" dirty="0">
                <a:solidFill>
                  <a:schemeClr val="tx1"/>
                </a:solidFill>
              </a:rPr>
              <a:t>Droga Mamusiu! Dziękuję za nieocenioną pomoc </a:t>
            </a:r>
          </a:p>
        </p:txBody>
      </p:sp>
      <p:sp>
        <p:nvSpPr>
          <p:cNvPr id="9" name="Serce 8">
            <a:extLst>
              <a:ext uri="{FF2B5EF4-FFF2-40B4-BE49-F238E27FC236}">
                <a16:creationId xmlns:a16="http://schemas.microsoft.com/office/drawing/2014/main" id="{7D8654F7-4EC0-2643-745B-FA5870321E63}"/>
              </a:ext>
            </a:extLst>
          </p:cNvPr>
          <p:cNvSpPr/>
          <p:nvPr/>
        </p:nvSpPr>
        <p:spPr>
          <a:xfrm>
            <a:off x="4460235" y="2310847"/>
            <a:ext cx="481781" cy="33183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098" name="Picture 2" descr="Brak opisu.">
            <a:extLst>
              <a:ext uri="{FF2B5EF4-FFF2-40B4-BE49-F238E27FC236}">
                <a16:creationId xmlns:a16="http://schemas.microsoft.com/office/drawing/2014/main" id="{5BACB55E-2148-F6D0-D2A5-DEB3DBE09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240" y="594851"/>
            <a:ext cx="4075108" cy="545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23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rak opisu.">
            <a:extLst>
              <a:ext uri="{FF2B5EF4-FFF2-40B4-BE49-F238E27FC236}">
                <a16:creationId xmlns:a16="http://schemas.microsoft.com/office/drawing/2014/main" id="{13C1E368-CFA1-0233-800A-200CDDAE5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256" y="383458"/>
            <a:ext cx="4430523" cy="590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2CBE82A-88B3-8D0D-8C51-8F65F8AD46D2}"/>
              </a:ext>
            </a:extLst>
          </p:cNvPr>
          <p:cNvSpPr txBox="1"/>
          <p:nvPr/>
        </p:nvSpPr>
        <p:spPr>
          <a:xfrm>
            <a:off x="2271253" y="1582994"/>
            <a:ext cx="3397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Dziękuję Ci Mamo za czułość i zrozumienie, za dar prawdziwej miłości, za uśmiech </a:t>
            </a:r>
            <a:br>
              <a:rPr lang="pl-PL" sz="2400" dirty="0"/>
            </a:br>
            <a:r>
              <a:rPr lang="pl-PL" sz="2400" dirty="0"/>
              <a:t>i dobrą radę </a:t>
            </a:r>
          </a:p>
        </p:txBody>
      </p:sp>
      <p:sp>
        <p:nvSpPr>
          <p:cNvPr id="7" name="Serce 6">
            <a:extLst>
              <a:ext uri="{FF2B5EF4-FFF2-40B4-BE49-F238E27FC236}">
                <a16:creationId xmlns:a16="http://schemas.microsoft.com/office/drawing/2014/main" id="{A16235BC-E7DA-FFEC-F217-D9695C690DF1}"/>
              </a:ext>
            </a:extLst>
          </p:cNvPr>
          <p:cNvSpPr/>
          <p:nvPr/>
        </p:nvSpPr>
        <p:spPr>
          <a:xfrm>
            <a:off x="4119715" y="3097162"/>
            <a:ext cx="481781" cy="33183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864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theme/theme1.xml><?xml version="1.0" encoding="utf-8"?>
<a:theme xmlns:a="http://schemas.openxmlformats.org/drawingml/2006/main" name="Znaczek">
  <a:themeElements>
    <a:clrScheme name="Czerwonofioletowy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cz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TM10001106[[fn=Znaczek]]</Template>
  <TotalTime>236</TotalTime>
  <Words>380</Words>
  <Application>Microsoft Office PowerPoint</Application>
  <PresentationFormat>Panoramiczny</PresentationFormat>
  <Paragraphs>29</Paragraphs>
  <Slides>26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3" baseType="lpstr">
      <vt:lpstr>Arial</vt:lpstr>
      <vt:lpstr>Calibri</vt:lpstr>
      <vt:lpstr>Garamond</vt:lpstr>
      <vt:lpstr>Gill Sans MT</vt:lpstr>
      <vt:lpstr>Roboto</vt:lpstr>
      <vt:lpstr>Trebuchet MS</vt:lpstr>
      <vt:lpstr>Znaczek</vt:lpstr>
      <vt:lpstr>Kochana Mamo   Kochany Tato </vt:lpstr>
      <vt:lpstr>Te laurki to gest naszej miłości  i wdzięczności za wszystko Co dla nas ROBICIE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Kochana Mamo   Kochany Tato</dc:title>
  <dc:creator>Madzia</dc:creator>
  <cp:lastModifiedBy>Madzia</cp:lastModifiedBy>
  <cp:revision>8</cp:revision>
  <dcterms:created xsi:type="dcterms:W3CDTF">2022-05-29T11:12:12Z</dcterms:created>
  <dcterms:modified xsi:type="dcterms:W3CDTF">2022-06-01T15:10:05Z</dcterms:modified>
</cp:coreProperties>
</file>